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Relationship Id="rId26" Type="http://schemas.openxmlformats.org/officeDocument/2006/relationships/image" Target="../media/image108.png"/><Relationship Id="rId27" Type="http://schemas.openxmlformats.org/officeDocument/2006/relationships/image" Target="../media/image109.png"/><Relationship Id="rId28" Type="http://schemas.openxmlformats.org/officeDocument/2006/relationships/image" Target="../media/image110.png"/><Relationship Id="rId29" Type="http://schemas.openxmlformats.org/officeDocument/2006/relationships/image" Target="../media/image111.png"/><Relationship Id="rId30" Type="http://schemas.openxmlformats.org/officeDocument/2006/relationships/image" Target="../media/image112.png"/><Relationship Id="rId31" Type="http://schemas.openxmlformats.org/officeDocument/2006/relationships/image" Target="../media/image113.png"/><Relationship Id="rId32" Type="http://schemas.openxmlformats.org/officeDocument/2006/relationships/image" Target="../media/image114.png"/><Relationship Id="rId33" Type="http://schemas.openxmlformats.org/officeDocument/2006/relationships/image" Target="../media/image115.png"/><Relationship Id="rId34" Type="http://schemas.openxmlformats.org/officeDocument/2006/relationships/image" Target="../media/image116.png"/><Relationship Id="rId35" Type="http://schemas.openxmlformats.org/officeDocument/2006/relationships/image" Target="../media/image117.png"/><Relationship Id="rId36" Type="http://schemas.openxmlformats.org/officeDocument/2006/relationships/image" Target="../media/image118.png"/><Relationship Id="rId37" Type="http://schemas.openxmlformats.org/officeDocument/2006/relationships/image" Target="../media/image119.png"/><Relationship Id="rId38" Type="http://schemas.openxmlformats.org/officeDocument/2006/relationships/image" Target="../media/image120.png"/><Relationship Id="rId39" Type="http://schemas.openxmlformats.org/officeDocument/2006/relationships/image" Target="../media/image121.png"/><Relationship Id="rId40" Type="http://schemas.openxmlformats.org/officeDocument/2006/relationships/image" Target="../media/image122.png"/><Relationship Id="rId41" Type="http://schemas.openxmlformats.org/officeDocument/2006/relationships/image" Target="../media/image123.png"/><Relationship Id="rId42" Type="http://schemas.openxmlformats.org/officeDocument/2006/relationships/image" Target="../media/image124.png"/><Relationship Id="rId43" Type="http://schemas.openxmlformats.org/officeDocument/2006/relationships/image" Target="../media/image125.png"/><Relationship Id="rId44" Type="http://schemas.openxmlformats.org/officeDocument/2006/relationships/image" Target="../media/image126.png"/><Relationship Id="rId45" Type="http://schemas.openxmlformats.org/officeDocument/2006/relationships/image" Target="../media/image127.png"/><Relationship Id="rId46" Type="http://schemas.openxmlformats.org/officeDocument/2006/relationships/image" Target="../media/image128.png"/><Relationship Id="rId47" Type="http://schemas.openxmlformats.org/officeDocument/2006/relationships/image" Target="../media/image129.png"/><Relationship Id="rId48" Type="http://schemas.openxmlformats.org/officeDocument/2006/relationships/image" Target="../media/image130.png"/><Relationship Id="rId49" Type="http://schemas.openxmlformats.org/officeDocument/2006/relationships/image" Target="../media/image131.png"/><Relationship Id="rId50" Type="http://schemas.openxmlformats.org/officeDocument/2006/relationships/image" Target="../media/image132.png"/><Relationship Id="rId51" Type="http://schemas.openxmlformats.org/officeDocument/2006/relationships/image" Target="../media/image1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Relationship Id="rId22" Type="http://schemas.openxmlformats.org/officeDocument/2006/relationships/image" Target="../media/image154.png"/><Relationship Id="rId23" Type="http://schemas.openxmlformats.org/officeDocument/2006/relationships/image" Target="../media/image155.png"/><Relationship Id="rId24" Type="http://schemas.openxmlformats.org/officeDocument/2006/relationships/image" Target="../media/image156.png"/><Relationship Id="rId25" Type="http://schemas.openxmlformats.org/officeDocument/2006/relationships/image" Target="../media/image157.png"/><Relationship Id="rId26" Type="http://schemas.openxmlformats.org/officeDocument/2006/relationships/image" Target="../media/image158.png"/><Relationship Id="rId27" Type="http://schemas.openxmlformats.org/officeDocument/2006/relationships/image" Target="../media/image159.png"/><Relationship Id="rId28" Type="http://schemas.openxmlformats.org/officeDocument/2006/relationships/image" Target="../media/image160.png"/><Relationship Id="rId29" Type="http://schemas.openxmlformats.org/officeDocument/2006/relationships/image" Target="../media/image161.png"/><Relationship Id="rId30" Type="http://schemas.openxmlformats.org/officeDocument/2006/relationships/image" Target="../media/image162.png"/><Relationship Id="rId31" Type="http://schemas.openxmlformats.org/officeDocument/2006/relationships/image" Target="../media/image163.png"/><Relationship Id="rId32" Type="http://schemas.openxmlformats.org/officeDocument/2006/relationships/image" Target="../media/image164.png"/><Relationship Id="rId33" Type="http://schemas.openxmlformats.org/officeDocument/2006/relationships/image" Target="../media/image165.png"/><Relationship Id="rId34" Type="http://schemas.openxmlformats.org/officeDocument/2006/relationships/image" Target="../media/image166.png"/><Relationship Id="rId35" Type="http://schemas.openxmlformats.org/officeDocument/2006/relationships/image" Target="../media/image167.png"/><Relationship Id="rId36" Type="http://schemas.openxmlformats.org/officeDocument/2006/relationships/image" Target="../media/image168.png"/><Relationship Id="rId37" Type="http://schemas.openxmlformats.org/officeDocument/2006/relationships/image" Target="../media/image169.png"/><Relationship Id="rId38" Type="http://schemas.openxmlformats.org/officeDocument/2006/relationships/image" Target="../media/image170.png"/><Relationship Id="rId39" Type="http://schemas.openxmlformats.org/officeDocument/2006/relationships/image" Target="../media/image171.png"/><Relationship Id="rId40" Type="http://schemas.openxmlformats.org/officeDocument/2006/relationships/image" Target="../media/image172.png"/><Relationship Id="rId41" Type="http://schemas.openxmlformats.org/officeDocument/2006/relationships/image" Target="../media/image1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Relationship Id="rId20" Type="http://schemas.openxmlformats.org/officeDocument/2006/relationships/image" Target="../media/image192.png"/><Relationship Id="rId21" Type="http://schemas.openxmlformats.org/officeDocument/2006/relationships/image" Target="../media/image193.png"/><Relationship Id="rId22" Type="http://schemas.openxmlformats.org/officeDocument/2006/relationships/image" Target="../media/image194.png"/><Relationship Id="rId23" Type="http://schemas.openxmlformats.org/officeDocument/2006/relationships/image" Target="../media/image195.png"/><Relationship Id="rId24" Type="http://schemas.openxmlformats.org/officeDocument/2006/relationships/image" Target="../media/image196.png"/><Relationship Id="rId25" Type="http://schemas.openxmlformats.org/officeDocument/2006/relationships/image" Target="../media/image197.png"/><Relationship Id="rId26" Type="http://schemas.openxmlformats.org/officeDocument/2006/relationships/image" Target="../media/image198.png"/><Relationship Id="rId27" Type="http://schemas.openxmlformats.org/officeDocument/2006/relationships/image" Target="../media/image199.png"/><Relationship Id="rId28" Type="http://schemas.openxmlformats.org/officeDocument/2006/relationships/image" Target="../media/image200.png"/><Relationship Id="rId29" Type="http://schemas.openxmlformats.org/officeDocument/2006/relationships/image" Target="../media/image201.png"/><Relationship Id="rId30" Type="http://schemas.openxmlformats.org/officeDocument/2006/relationships/image" Target="../media/image202.png"/><Relationship Id="rId31" Type="http://schemas.openxmlformats.org/officeDocument/2006/relationships/image" Target="../media/image203.png"/><Relationship Id="rId32" Type="http://schemas.openxmlformats.org/officeDocument/2006/relationships/image" Target="../media/image204.png"/><Relationship Id="rId33" Type="http://schemas.openxmlformats.org/officeDocument/2006/relationships/image" Target="../media/image205.png"/><Relationship Id="rId34" Type="http://schemas.openxmlformats.org/officeDocument/2006/relationships/image" Target="../media/image206.png"/><Relationship Id="rId35" Type="http://schemas.openxmlformats.org/officeDocument/2006/relationships/image" Target="../media/image207.png"/><Relationship Id="rId36" Type="http://schemas.openxmlformats.org/officeDocument/2006/relationships/image" Target="../media/image208.png"/><Relationship Id="rId37" Type="http://schemas.openxmlformats.org/officeDocument/2006/relationships/image" Target="../media/image209.png"/><Relationship Id="rId38" Type="http://schemas.openxmlformats.org/officeDocument/2006/relationships/image" Target="../media/image210.png"/><Relationship Id="rId39" Type="http://schemas.openxmlformats.org/officeDocument/2006/relationships/image" Target="../media/image211.png"/><Relationship Id="rId40" Type="http://schemas.openxmlformats.org/officeDocument/2006/relationships/image" Target="../media/image212.png"/><Relationship Id="rId41" Type="http://schemas.openxmlformats.org/officeDocument/2006/relationships/image" Target="../media/image213.png"/><Relationship Id="rId42" Type="http://schemas.openxmlformats.org/officeDocument/2006/relationships/image" Target="../media/image214.png"/><Relationship Id="rId43" Type="http://schemas.openxmlformats.org/officeDocument/2006/relationships/image" Target="../media/image215.png"/><Relationship Id="rId44" Type="http://schemas.openxmlformats.org/officeDocument/2006/relationships/image" Target="../media/image216.png"/><Relationship Id="rId45" Type="http://schemas.openxmlformats.org/officeDocument/2006/relationships/image" Target="../media/image217.png"/><Relationship Id="rId46" Type="http://schemas.openxmlformats.org/officeDocument/2006/relationships/image" Target="../media/image218.png"/><Relationship Id="rId47" Type="http://schemas.openxmlformats.org/officeDocument/2006/relationships/image" Target="../media/image219.png"/><Relationship Id="rId48" Type="http://schemas.openxmlformats.org/officeDocument/2006/relationships/image" Target="../media/image220.png"/><Relationship Id="rId49" Type="http://schemas.openxmlformats.org/officeDocument/2006/relationships/image" Target="../media/image221.png"/><Relationship Id="rId50" Type="http://schemas.openxmlformats.org/officeDocument/2006/relationships/image" Target="../media/image222.png"/><Relationship Id="rId51" Type="http://schemas.openxmlformats.org/officeDocument/2006/relationships/image" Target="../media/image223.png"/><Relationship Id="rId52" Type="http://schemas.openxmlformats.org/officeDocument/2006/relationships/image" Target="../media/image224.png"/><Relationship Id="rId53" Type="http://schemas.openxmlformats.org/officeDocument/2006/relationships/image" Target="../media/image225.png"/><Relationship Id="rId54" Type="http://schemas.openxmlformats.org/officeDocument/2006/relationships/image" Target="../media/image226.png"/><Relationship Id="rId55" Type="http://schemas.openxmlformats.org/officeDocument/2006/relationships/image" Target="../media/image227.png"/><Relationship Id="rId56" Type="http://schemas.openxmlformats.org/officeDocument/2006/relationships/image" Target="../media/image228.png"/><Relationship Id="rId57" Type="http://schemas.openxmlformats.org/officeDocument/2006/relationships/image" Target="../media/image229.png"/><Relationship Id="rId58" Type="http://schemas.openxmlformats.org/officeDocument/2006/relationships/image" Target="../media/image230.png"/><Relationship Id="rId59" Type="http://schemas.openxmlformats.org/officeDocument/2006/relationships/image" Target="../media/image231.png"/><Relationship Id="rId60" Type="http://schemas.openxmlformats.org/officeDocument/2006/relationships/image" Target="../media/image232.png"/><Relationship Id="rId61" Type="http://schemas.openxmlformats.org/officeDocument/2006/relationships/image" Target="../media/image233.png"/><Relationship Id="rId62" Type="http://schemas.openxmlformats.org/officeDocument/2006/relationships/image" Target="../media/image234.png"/><Relationship Id="rId63" Type="http://schemas.openxmlformats.org/officeDocument/2006/relationships/image" Target="../media/image235.png"/><Relationship Id="rId64" Type="http://schemas.openxmlformats.org/officeDocument/2006/relationships/image" Target="../media/image236.png"/><Relationship Id="rId65" Type="http://schemas.openxmlformats.org/officeDocument/2006/relationships/image" Target="../media/image237.png"/><Relationship Id="rId66" Type="http://schemas.openxmlformats.org/officeDocument/2006/relationships/image" Target="../media/image23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Relationship Id="rId20" Type="http://schemas.openxmlformats.org/officeDocument/2006/relationships/image" Target="../media/image257.png"/><Relationship Id="rId21" Type="http://schemas.openxmlformats.org/officeDocument/2006/relationships/image" Target="../media/image258.png"/><Relationship Id="rId22" Type="http://schemas.openxmlformats.org/officeDocument/2006/relationships/image" Target="../media/image259.png"/><Relationship Id="rId23" Type="http://schemas.openxmlformats.org/officeDocument/2006/relationships/image" Target="../media/image260.png"/><Relationship Id="rId24" Type="http://schemas.openxmlformats.org/officeDocument/2006/relationships/image" Target="../media/image261.png"/><Relationship Id="rId25" Type="http://schemas.openxmlformats.org/officeDocument/2006/relationships/image" Target="../media/image262.png"/><Relationship Id="rId26" Type="http://schemas.openxmlformats.org/officeDocument/2006/relationships/image" Target="../media/image263.png"/><Relationship Id="rId27" Type="http://schemas.openxmlformats.org/officeDocument/2006/relationships/image" Target="../media/image264.png"/><Relationship Id="rId28" Type="http://schemas.openxmlformats.org/officeDocument/2006/relationships/image" Target="../media/image265.png"/><Relationship Id="rId29" Type="http://schemas.openxmlformats.org/officeDocument/2006/relationships/image" Target="../media/image266.png"/><Relationship Id="rId30" Type="http://schemas.openxmlformats.org/officeDocument/2006/relationships/image" Target="../media/image267.png"/><Relationship Id="rId31" Type="http://schemas.openxmlformats.org/officeDocument/2006/relationships/image" Target="../media/image268.png"/><Relationship Id="rId32" Type="http://schemas.openxmlformats.org/officeDocument/2006/relationships/image" Target="../media/image269.png"/><Relationship Id="rId33" Type="http://schemas.openxmlformats.org/officeDocument/2006/relationships/image" Target="../media/image270.png"/><Relationship Id="rId34" Type="http://schemas.openxmlformats.org/officeDocument/2006/relationships/image" Target="../media/image2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Relationship Id="rId17" Type="http://schemas.openxmlformats.org/officeDocument/2006/relationships/image" Target="../media/image287.png"/><Relationship Id="rId18" Type="http://schemas.openxmlformats.org/officeDocument/2006/relationships/image" Target="../media/image288.png"/><Relationship Id="rId19" Type="http://schemas.openxmlformats.org/officeDocument/2006/relationships/image" Target="../media/image289.png"/><Relationship Id="rId20" Type="http://schemas.openxmlformats.org/officeDocument/2006/relationships/image" Target="../media/image290.png"/><Relationship Id="rId21" Type="http://schemas.openxmlformats.org/officeDocument/2006/relationships/image" Target="../media/image291.png"/><Relationship Id="rId22" Type="http://schemas.openxmlformats.org/officeDocument/2006/relationships/image" Target="../media/image292.png"/><Relationship Id="rId23" Type="http://schemas.openxmlformats.org/officeDocument/2006/relationships/image" Target="../media/image293.png"/><Relationship Id="rId24" Type="http://schemas.openxmlformats.org/officeDocument/2006/relationships/image" Target="../media/image294.png"/><Relationship Id="rId25" Type="http://schemas.openxmlformats.org/officeDocument/2006/relationships/image" Target="../media/image295.png"/><Relationship Id="rId26" Type="http://schemas.openxmlformats.org/officeDocument/2006/relationships/image" Target="../media/image296.png"/><Relationship Id="rId27" Type="http://schemas.openxmlformats.org/officeDocument/2006/relationships/image" Target="../media/image297.png"/><Relationship Id="rId28" Type="http://schemas.openxmlformats.org/officeDocument/2006/relationships/image" Target="../media/image298.png"/><Relationship Id="rId29" Type="http://schemas.openxmlformats.org/officeDocument/2006/relationships/image" Target="../media/image299.png"/><Relationship Id="rId30" Type="http://schemas.openxmlformats.org/officeDocument/2006/relationships/image" Target="../media/image300.png"/><Relationship Id="rId31" Type="http://schemas.openxmlformats.org/officeDocument/2006/relationships/image" Target="../media/image301.png"/><Relationship Id="rId32" Type="http://schemas.openxmlformats.org/officeDocument/2006/relationships/image" Target="../media/image302.png"/><Relationship Id="rId33" Type="http://schemas.openxmlformats.org/officeDocument/2006/relationships/image" Target="../media/image303.png"/><Relationship Id="rId34" Type="http://schemas.openxmlformats.org/officeDocument/2006/relationships/image" Target="../media/image304.png"/><Relationship Id="rId35" Type="http://schemas.openxmlformats.org/officeDocument/2006/relationships/image" Target="../media/image305.png"/><Relationship Id="rId36" Type="http://schemas.openxmlformats.org/officeDocument/2006/relationships/image" Target="../media/image306.png"/><Relationship Id="rId37" Type="http://schemas.openxmlformats.org/officeDocument/2006/relationships/image" Target="../media/image307.png"/><Relationship Id="rId38" Type="http://schemas.openxmlformats.org/officeDocument/2006/relationships/image" Target="../media/image308.png"/><Relationship Id="rId39" Type="http://schemas.openxmlformats.org/officeDocument/2006/relationships/image" Target="../media/image309.png"/><Relationship Id="rId40" Type="http://schemas.openxmlformats.org/officeDocument/2006/relationships/image" Target="../media/image310.png"/><Relationship Id="rId41" Type="http://schemas.openxmlformats.org/officeDocument/2006/relationships/image" Target="../media/image311.png"/><Relationship Id="rId42" Type="http://schemas.openxmlformats.org/officeDocument/2006/relationships/image" Target="../media/image3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516" y="9295964"/>
            <a:ext cx="4116160" cy="4839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16" y="6215881"/>
            <a:ext cx="12946730" cy="2964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39848" y="542927"/>
            <a:ext cx="641260" cy="3514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9696" y="542927"/>
            <a:ext cx="698016" cy="3516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99544" y="542927"/>
            <a:ext cx="698016" cy="3472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9429" y="542927"/>
            <a:ext cx="628983" cy="3514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048" y="542926"/>
            <a:ext cx="698016" cy="3514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" y="478164"/>
            <a:ext cx="2705861" cy="57143"/>
            <a:chOff x="590476" y="478164"/>
            <a:chExt cx="2705861" cy="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476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70323" y="478164"/>
            <a:ext cx="2705861" cy="57143"/>
            <a:chOff x="3470323" y="478164"/>
            <a:chExt cx="2705861" cy="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70323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0170" y="478164"/>
            <a:ext cx="2705861" cy="57143"/>
            <a:chOff x="6350170" y="478164"/>
            <a:chExt cx="2705861" cy="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50170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30016" y="478164"/>
            <a:ext cx="2705861" cy="57143"/>
            <a:chOff x="9230016" y="478164"/>
            <a:chExt cx="2705861" cy="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30016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09863" y="478164"/>
            <a:ext cx="2705861" cy="57143"/>
            <a:chOff x="12109863" y="478164"/>
            <a:chExt cx="2705861" cy="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09863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89710" y="478164"/>
            <a:ext cx="2705861" cy="57143"/>
            <a:chOff x="14989710" y="478164"/>
            <a:chExt cx="2705861" cy="5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9710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0328" y="1357744"/>
            <a:ext cx="6411373" cy="6315878"/>
            <a:chOff x="8660328" y="1357744"/>
            <a:chExt cx="6411373" cy="63158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377986" y="2855381"/>
              <a:ext cx="5025401" cy="4321845"/>
              <a:chOff x="9377986" y="2855381"/>
              <a:chExt cx="5025401" cy="432184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160000">
                <a:off x="9377986" y="2855381"/>
                <a:ext cx="5025401" cy="432184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353314" y="2240541"/>
              <a:ext cx="5025401" cy="4321845"/>
              <a:chOff x="9353314" y="2240541"/>
              <a:chExt cx="5025401" cy="432184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560000">
                <a:off x="9353314" y="2240541"/>
                <a:ext cx="5025401" cy="432184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25549" y="3905122"/>
            <a:ext cx="2693950" cy="2228365"/>
            <a:chOff x="10025549" y="3905122"/>
            <a:chExt cx="2693950" cy="222836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25549" y="3905122"/>
              <a:ext cx="2693950" cy="22283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542926"/>
            <a:ext cx="347100" cy="337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429" y="542926"/>
            <a:ext cx="828856" cy="338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45715" y="542926"/>
            <a:ext cx="910448" cy="3379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4424" y="7703911"/>
            <a:ext cx="3161840" cy="4903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4260" y="7831355"/>
            <a:ext cx="327240" cy="233689"/>
            <a:chOff x="724260" y="7831355"/>
            <a:chExt cx="327240" cy="233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260" y="7831355"/>
              <a:ext cx="327240" cy="233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0386" y="8387442"/>
            <a:ext cx="274989" cy="275015"/>
            <a:chOff x="750386" y="8387442"/>
            <a:chExt cx="274989" cy="2750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386" y="8387442"/>
              <a:ext cx="274989" cy="2750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114" y="8813821"/>
            <a:ext cx="465532" cy="465532"/>
            <a:chOff x="655114" y="8813821"/>
            <a:chExt cx="465532" cy="465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114" y="8813821"/>
              <a:ext cx="465532" cy="46553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4424" y="8282445"/>
            <a:ext cx="1889294" cy="4646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4424" y="8816704"/>
            <a:ext cx="4505093" cy="9025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0958" y="5229875"/>
            <a:ext cx="7777171" cy="25875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52" y="2911111"/>
            <a:ext cx="3445152" cy="4597049"/>
            <a:chOff x="580952" y="2911111"/>
            <a:chExt cx="3445152" cy="4597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2911111"/>
              <a:ext cx="3445152" cy="4597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6104" y="2911111"/>
            <a:ext cx="6839329" cy="3815488"/>
            <a:chOff x="4026104" y="2911111"/>
            <a:chExt cx="6839329" cy="381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104" y="2911111"/>
              <a:ext cx="6839329" cy="3815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5433" y="2911111"/>
            <a:ext cx="3419664" cy="3033927"/>
            <a:chOff x="10865433" y="2911111"/>
            <a:chExt cx="3419664" cy="303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5433" y="2911111"/>
              <a:ext cx="3419664" cy="3033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097" y="2911111"/>
            <a:ext cx="3419664" cy="2252366"/>
            <a:chOff x="14285097" y="2911111"/>
            <a:chExt cx="3419664" cy="2252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097" y="2911111"/>
              <a:ext cx="3419664" cy="22523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84792" y="6284291"/>
            <a:ext cx="6736691" cy="43298"/>
            <a:chOff x="-2784792" y="6284291"/>
            <a:chExt cx="6736691" cy="43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8479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3815" y="6284291"/>
            <a:ext cx="6736691" cy="43298"/>
            <a:chOff x="14333815" y="6284291"/>
            <a:chExt cx="6736691" cy="432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4333815" y="6284291"/>
              <a:ext cx="6736691" cy="432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716" y="3029208"/>
            <a:ext cx="799370" cy="8060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1429" y="6647229"/>
            <a:ext cx="1481068" cy="6545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6191" y="7687210"/>
            <a:ext cx="2961693" cy="12668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07752" y="3029208"/>
            <a:ext cx="895510" cy="8060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74418" y="5865668"/>
            <a:ext cx="1551863" cy="6545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27286" y="6905648"/>
            <a:ext cx="2961693" cy="12668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5207" y="3029208"/>
            <a:ext cx="909339" cy="8060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91873" y="5865668"/>
            <a:ext cx="1551863" cy="6976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46953" y="6905648"/>
            <a:ext cx="2961693" cy="12668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42643" y="3029208"/>
            <a:ext cx="923002" cy="80606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09309" y="5084106"/>
            <a:ext cx="1532842" cy="6545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66572" y="6124086"/>
            <a:ext cx="2961693" cy="126684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66374" y="3029208"/>
            <a:ext cx="906507" cy="8060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33048" y="4302544"/>
            <a:ext cx="1009967" cy="65452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86286" y="5321906"/>
            <a:ext cx="2961693" cy="126684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7621" y="1402916"/>
            <a:ext cx="4406830" cy="8027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9048" y="542927"/>
            <a:ext cx="348151" cy="3379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5429" y="542926"/>
            <a:ext cx="1997081" cy="37636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845715" y="542926"/>
            <a:ext cx="910448" cy="3379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3307" y="2858550"/>
            <a:ext cx="17299100" cy="146273"/>
            <a:chOff x="493307" y="2858550"/>
            <a:chExt cx="17299100" cy="14627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3333" y="2874543"/>
              <a:ext cx="17139048" cy="114286"/>
              <a:chOff x="573333" y="2874543"/>
              <a:chExt cx="17139048" cy="11428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73333" y="2874543"/>
                <a:ext cx="17139048" cy="1142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0740" y="2881117"/>
              <a:ext cx="146273" cy="101137"/>
              <a:chOff x="470740" y="2881117"/>
              <a:chExt cx="146273" cy="10113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470740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68702" y="2881117"/>
              <a:ext cx="146273" cy="101137"/>
              <a:chOff x="17668702" y="2881117"/>
              <a:chExt cx="146273" cy="10113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5400000">
                <a:off x="17668702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48157" y="2881117"/>
              <a:ext cx="146273" cy="101137"/>
              <a:chOff x="14248157" y="2881117"/>
              <a:chExt cx="146273" cy="10113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4248157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824438" y="2881117"/>
              <a:ext cx="146273" cy="101137"/>
              <a:chOff x="10824438" y="2881117"/>
              <a:chExt cx="146273" cy="10113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1082443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00718" y="2881117"/>
              <a:ext cx="146273" cy="101137"/>
              <a:chOff x="7400718" y="2881117"/>
              <a:chExt cx="146273" cy="10113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740071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976999" y="2881117"/>
              <a:ext cx="146273" cy="101137"/>
              <a:chOff x="3976999" y="2881117"/>
              <a:chExt cx="146273" cy="10113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3976999" y="2881117"/>
                <a:ext cx="146273" cy="10113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8930" y="6284291"/>
            <a:ext cx="6736691" cy="43298"/>
            <a:chOff x="638930" y="6284291"/>
            <a:chExt cx="6736691" cy="4329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5400000">
              <a:off x="638930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62651" y="6284291"/>
            <a:ext cx="6736691" cy="43298"/>
            <a:chOff x="4062651" y="6284291"/>
            <a:chExt cx="6736691" cy="4329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400000">
              <a:off x="4062651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486372" y="6284291"/>
            <a:ext cx="6736691" cy="43298"/>
            <a:chOff x="7486372" y="6284291"/>
            <a:chExt cx="6736691" cy="4329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5400000">
              <a:off x="748637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10094" y="6284291"/>
            <a:ext cx="6736691" cy="43298"/>
            <a:chOff x="10910094" y="6284291"/>
            <a:chExt cx="6736691" cy="4329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5400000">
              <a:off x="10910094" y="6284291"/>
              <a:ext cx="6736691" cy="43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048" y="542926"/>
            <a:ext cx="2097543" cy="3763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242" y="7576147"/>
            <a:ext cx="9764078" cy="17322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040" y="9267393"/>
            <a:ext cx="12667507" cy="5182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45715" y="542926"/>
            <a:ext cx="910448" cy="3379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53" y="478164"/>
            <a:ext cx="12325369" cy="57143"/>
            <a:chOff x="1296853" y="478164"/>
            <a:chExt cx="12325369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53" y="478164"/>
              <a:ext cx="12325369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143" y="7149404"/>
            <a:ext cx="18400000" cy="3193453"/>
            <a:chOff x="-57143" y="7149404"/>
            <a:chExt cx="18400000" cy="31934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7149404"/>
              <a:ext cx="18400000" cy="31934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33333" y="-123810"/>
            <a:ext cx="4409524" cy="10533333"/>
            <a:chOff x="13933333" y="-123810"/>
            <a:chExt cx="4409524" cy="10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3333" y="-123810"/>
              <a:ext cx="4409524" cy="105333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048" y="542926"/>
            <a:ext cx="300306" cy="337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429" y="542926"/>
            <a:ext cx="2097543" cy="3763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811" y="1427678"/>
            <a:ext cx="2444015" cy="7765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906" y="2753525"/>
            <a:ext cx="6702621" cy="6621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14233" y="791011"/>
            <a:ext cx="8593535" cy="11174101"/>
            <a:chOff x="9514233" y="791011"/>
            <a:chExt cx="8593535" cy="111741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">
              <a:off x="9514233" y="791011"/>
              <a:ext cx="8593535" cy="111741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3810" y="5937109"/>
            <a:ext cx="2055955" cy="4205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73875" y="5535454"/>
            <a:ext cx="1627894" cy="11581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2382" y="8738753"/>
            <a:ext cx="2111341" cy="8646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8096" y="7970477"/>
            <a:ext cx="2186009" cy="6242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8096" y="7680001"/>
            <a:ext cx="329210" cy="3390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03877" y="8738753"/>
            <a:ext cx="2111341" cy="8646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09595" y="7970477"/>
            <a:ext cx="2186009" cy="6242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09591" y="7680001"/>
            <a:ext cx="370181" cy="3390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15382" y="8738753"/>
            <a:ext cx="2111341" cy="8646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21095" y="7970477"/>
            <a:ext cx="2186009" cy="6242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21096" y="7680001"/>
            <a:ext cx="376144" cy="3390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84763" y="3635172"/>
            <a:ext cx="8960526" cy="18594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580952"/>
            <a:ext cx="8561905" cy="8110177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5318341"/>
            <a:ext cx="6655499" cy="161302"/>
            <a:chOff x="580952" y="5318341"/>
            <a:chExt cx="6655499" cy="16130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80952" y="5446650"/>
              <a:ext cx="6655499" cy="32994"/>
              <a:chOff x="580952" y="5446650"/>
              <a:chExt cx="6655499" cy="329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0952" y="5446650"/>
                <a:ext cx="6655499" cy="329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1554" y="5371498"/>
              <a:ext cx="139307" cy="32994"/>
              <a:chOff x="1741554" y="5371498"/>
              <a:chExt cx="139307" cy="3299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741554" y="5371498"/>
                <a:ext cx="139307" cy="3299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80952" y="5920876"/>
            <a:ext cx="6655499" cy="159821"/>
            <a:chOff x="580952" y="5920876"/>
            <a:chExt cx="6655499" cy="1598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41554" y="5974033"/>
              <a:ext cx="139307" cy="32994"/>
              <a:chOff x="1741554" y="5974033"/>
              <a:chExt cx="139307" cy="3299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41554" y="5974033"/>
                <a:ext cx="139307" cy="3299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0952" y="6047704"/>
              <a:ext cx="6655499" cy="32994"/>
              <a:chOff x="580952" y="6047704"/>
              <a:chExt cx="6655499" cy="329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0952" y="6047704"/>
                <a:ext cx="6655499" cy="3299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80952" y="6523412"/>
            <a:ext cx="6655499" cy="158340"/>
            <a:chOff x="580952" y="6523412"/>
            <a:chExt cx="6655499" cy="1583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41554" y="6576568"/>
              <a:ext cx="139307" cy="32994"/>
              <a:chOff x="1741554" y="6576568"/>
              <a:chExt cx="139307" cy="3299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1554" y="6576568"/>
                <a:ext cx="139307" cy="3299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80952" y="6648758"/>
              <a:ext cx="6655499" cy="32994"/>
              <a:chOff x="580952" y="6648758"/>
              <a:chExt cx="6655499" cy="3299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0952" y="6648758"/>
                <a:ext cx="6655499" cy="3299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80952" y="7125947"/>
            <a:ext cx="6655499" cy="156858"/>
            <a:chOff x="580952" y="7125947"/>
            <a:chExt cx="6655499" cy="1568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41554" y="7179104"/>
              <a:ext cx="139307" cy="32994"/>
              <a:chOff x="1741554" y="7179104"/>
              <a:chExt cx="139307" cy="3299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41554" y="7179104"/>
                <a:ext cx="139307" cy="3299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80952" y="7249812"/>
              <a:ext cx="6655499" cy="32994"/>
              <a:chOff x="580952" y="7249812"/>
              <a:chExt cx="6655499" cy="3299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0952" y="7249812"/>
                <a:ext cx="6655499" cy="3299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80952" y="7728483"/>
            <a:ext cx="6655499" cy="155377"/>
            <a:chOff x="580952" y="7728483"/>
            <a:chExt cx="6655499" cy="1553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41554" y="7781639"/>
              <a:ext cx="139307" cy="32994"/>
              <a:chOff x="1741554" y="7781639"/>
              <a:chExt cx="139307" cy="3299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741554" y="7781639"/>
                <a:ext cx="139307" cy="3299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80952" y="7850866"/>
              <a:ext cx="6655499" cy="32994"/>
              <a:chOff x="580952" y="7850866"/>
              <a:chExt cx="6655499" cy="3299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0952" y="7850866"/>
                <a:ext cx="6655499" cy="3299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580952" y="8331018"/>
            <a:ext cx="6655499" cy="153896"/>
            <a:chOff x="580952" y="8331018"/>
            <a:chExt cx="6655499" cy="15389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741554" y="8384174"/>
              <a:ext cx="139307" cy="32994"/>
              <a:chOff x="1741554" y="8384174"/>
              <a:chExt cx="139307" cy="3299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741554" y="8384174"/>
                <a:ext cx="139307" cy="3299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80952" y="8451920"/>
              <a:ext cx="6655499" cy="32994"/>
              <a:chOff x="580952" y="8451920"/>
              <a:chExt cx="6655499" cy="3299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0952" y="8451920"/>
                <a:ext cx="6655499" cy="3299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580952" y="8933553"/>
            <a:ext cx="6655499" cy="152414"/>
            <a:chOff x="580952" y="8933553"/>
            <a:chExt cx="6655499" cy="15241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741554" y="8986710"/>
              <a:ext cx="139307" cy="32994"/>
              <a:chOff x="1741554" y="8986710"/>
              <a:chExt cx="139307" cy="3299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741554" y="8986710"/>
                <a:ext cx="139307" cy="3299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580952" y="9052974"/>
              <a:ext cx="6655499" cy="32994"/>
              <a:chOff x="580952" y="9052974"/>
              <a:chExt cx="6655499" cy="3299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80952" y="9052974"/>
                <a:ext cx="6655499" cy="3299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580952" y="9536089"/>
            <a:ext cx="6655499" cy="150933"/>
            <a:chOff x="580952" y="9536089"/>
            <a:chExt cx="6655499" cy="15093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741554" y="9589245"/>
              <a:ext cx="139307" cy="32994"/>
              <a:chOff x="1741554" y="9589245"/>
              <a:chExt cx="139307" cy="3299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741554" y="9589245"/>
                <a:ext cx="139307" cy="3299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580952" y="9654028"/>
              <a:ext cx="6655499" cy="32994"/>
              <a:chOff x="580952" y="9654028"/>
              <a:chExt cx="6655499" cy="3299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80952" y="9654028"/>
                <a:ext cx="6655499" cy="32994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51429" y="6932001"/>
            <a:ext cx="7411385" cy="236874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666664" y="3167176"/>
            <a:ext cx="2126008" cy="2126008"/>
            <a:chOff x="9666664" y="3167176"/>
            <a:chExt cx="2126008" cy="212600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66664" y="3167176"/>
              <a:ext cx="2126008" cy="212600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360806" y="3167176"/>
            <a:ext cx="2126008" cy="2126008"/>
            <a:chOff x="12360806" y="3167176"/>
            <a:chExt cx="2126008" cy="212600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60806" y="3167176"/>
              <a:ext cx="2126008" cy="212600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054948" y="3167176"/>
            <a:ext cx="2126008" cy="2126008"/>
            <a:chOff x="15054948" y="3167176"/>
            <a:chExt cx="2126008" cy="212600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54948" y="3167176"/>
              <a:ext cx="2126008" cy="212600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00953" y="2138140"/>
            <a:ext cx="7330060" cy="487700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9666664" y="5904847"/>
            <a:ext cx="7514292" cy="32994"/>
            <a:chOff x="9666664" y="5904847"/>
            <a:chExt cx="7514292" cy="3299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66664" y="5904847"/>
              <a:ext cx="7514292" cy="329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666664" y="6505901"/>
            <a:ext cx="7514292" cy="32994"/>
            <a:chOff x="9666664" y="6505901"/>
            <a:chExt cx="7514292" cy="3299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66664" y="6505901"/>
              <a:ext cx="7514292" cy="32994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07626" y="6012429"/>
            <a:ext cx="5227388" cy="40832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55092" y="4035899"/>
            <a:ext cx="1564432" cy="423415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549239" y="4035896"/>
            <a:ext cx="1594976" cy="42341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43334" y="4035896"/>
            <a:ext cx="1598567" cy="423415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79048" y="542926"/>
            <a:ext cx="300306" cy="337924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85429" y="542926"/>
            <a:ext cx="2097543" cy="376369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845715" y="542926"/>
            <a:ext cx="910448" cy="337924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23811" y="1427678"/>
            <a:ext cx="1873745" cy="776502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02204" y="4965925"/>
            <a:ext cx="711711" cy="399422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058161" y="4982952"/>
            <a:ext cx="925281" cy="397291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02204" y="5569412"/>
            <a:ext cx="926859" cy="39989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058161" y="5590845"/>
            <a:ext cx="2337953" cy="424046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02204" y="7983357"/>
            <a:ext cx="714868" cy="397212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058161" y="8004789"/>
            <a:ext cx="1378466" cy="380559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02204" y="6172898"/>
            <a:ext cx="724970" cy="399343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58161" y="6194331"/>
            <a:ext cx="1763302" cy="424046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02204" y="6776384"/>
            <a:ext cx="922203" cy="399343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058161" y="6797817"/>
            <a:ext cx="790793" cy="396580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02204" y="7379870"/>
            <a:ext cx="531605" cy="399343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2058161" y="7401302"/>
            <a:ext cx="2852383" cy="397291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02204" y="8586843"/>
            <a:ext cx="922203" cy="399343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058161" y="8603869"/>
            <a:ext cx="2892398" cy="396896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02204" y="9190329"/>
            <a:ext cx="922203" cy="399422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2058161" y="9207355"/>
            <a:ext cx="2892398" cy="3968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542926"/>
            <a:ext cx="346749" cy="3379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2111153" cy="3384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45715" y="542926"/>
            <a:ext cx="910448" cy="3379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335" y="1408630"/>
            <a:ext cx="3051281" cy="7772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249107" y="6168490"/>
            <a:ext cx="15302922" cy="4704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6754" y="9073046"/>
            <a:ext cx="3169959" cy="48010"/>
            <a:chOff x="586754" y="9073046"/>
            <a:chExt cx="3169959" cy="48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86754" y="9073046"/>
              <a:ext cx="3169959" cy="480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5196" y="2792648"/>
            <a:ext cx="2696597" cy="4874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53693" y="2885981"/>
            <a:ext cx="2505867" cy="3298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6625" y="3700287"/>
            <a:ext cx="1177305" cy="4068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36028" y="3446362"/>
            <a:ext cx="6512223" cy="8418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94990" y="3686165"/>
            <a:ext cx="447773" cy="3516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70664" y="3695689"/>
            <a:ext cx="737768" cy="3379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37702" y="3695689"/>
            <a:ext cx="704086" cy="3379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36028" y="4134544"/>
            <a:ext cx="6512223" cy="14810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63213" y="4457251"/>
            <a:ext cx="1925005" cy="3751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93294" y="4937983"/>
            <a:ext cx="1931542" cy="3751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6625" y="4520000"/>
            <a:ext cx="916144" cy="40684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36028" y="5355317"/>
            <a:ext cx="6512223" cy="14810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38461" y="3686165"/>
            <a:ext cx="454227" cy="3514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138461" y="4457251"/>
            <a:ext cx="941946" cy="3472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38461" y="4937983"/>
            <a:ext cx="949102" cy="3472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138461" y="5682424"/>
            <a:ext cx="941946" cy="3472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138461" y="6152294"/>
            <a:ext cx="949102" cy="3472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36290" y="5682424"/>
            <a:ext cx="1924984" cy="3751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907000" y="6152296"/>
            <a:ext cx="2137930" cy="3751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56625" y="5823295"/>
            <a:ext cx="1161995" cy="40684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852714" y="-888864"/>
            <a:ext cx="17123810" cy="141147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6754" y="8496936"/>
            <a:ext cx="3169959" cy="48010"/>
            <a:chOff x="586754" y="8496936"/>
            <a:chExt cx="3169959" cy="480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586754" y="8496936"/>
              <a:ext cx="3169959" cy="48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75346" y="8496936"/>
            <a:ext cx="4372901" cy="48010"/>
            <a:chOff x="3875346" y="8496936"/>
            <a:chExt cx="4372901" cy="480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3875346" y="8496936"/>
              <a:ext cx="4372901" cy="480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75346" y="9073046"/>
            <a:ext cx="4372901" cy="48010"/>
            <a:chOff x="3875346" y="9073046"/>
            <a:chExt cx="4372901" cy="480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3875346" y="9073046"/>
              <a:ext cx="4372901" cy="48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39057" y="6144485"/>
            <a:ext cx="8551122" cy="48010"/>
            <a:chOff x="9139057" y="6144485"/>
            <a:chExt cx="8551122" cy="480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800000">
              <a:off x="9139057" y="6144485"/>
              <a:ext cx="8551122" cy="48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39057" y="5560373"/>
            <a:ext cx="8551122" cy="48010"/>
            <a:chOff x="9139057" y="5560373"/>
            <a:chExt cx="8551122" cy="4801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0800000">
              <a:off x="9139057" y="5560373"/>
              <a:ext cx="8551122" cy="48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39057" y="4976261"/>
            <a:ext cx="8551122" cy="48010"/>
            <a:chOff x="9139057" y="4976261"/>
            <a:chExt cx="8551122" cy="480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0800000">
              <a:off x="9139057" y="4976261"/>
              <a:ext cx="8551122" cy="480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39057" y="4392149"/>
            <a:ext cx="8551122" cy="48010"/>
            <a:chOff x="9139057" y="4392149"/>
            <a:chExt cx="8551122" cy="4801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0800000">
              <a:off x="9139057" y="4392149"/>
              <a:ext cx="8551122" cy="480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39057" y="8480933"/>
            <a:ext cx="8551122" cy="48010"/>
            <a:chOff x="9139057" y="8480933"/>
            <a:chExt cx="8551122" cy="4801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9139057" y="8480933"/>
              <a:ext cx="8551122" cy="480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39057" y="7896821"/>
            <a:ext cx="8551122" cy="48010"/>
            <a:chOff x="9139057" y="7896821"/>
            <a:chExt cx="8551122" cy="4801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0800000">
              <a:off x="9139057" y="7896821"/>
              <a:ext cx="8551122" cy="480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39057" y="7312709"/>
            <a:ext cx="8551122" cy="48010"/>
            <a:chOff x="9139057" y="7312709"/>
            <a:chExt cx="8551122" cy="4801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0800000">
              <a:off x="9139057" y="7312709"/>
              <a:ext cx="8551122" cy="480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39057" y="6728597"/>
            <a:ext cx="8551122" cy="48010"/>
            <a:chOff x="9139057" y="6728597"/>
            <a:chExt cx="8551122" cy="4801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0800000">
              <a:off x="9139057" y="6728597"/>
              <a:ext cx="8551122" cy="48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2826389"/>
            <a:ext cx="18400000" cy="7516468"/>
            <a:chOff x="-57143" y="2826389"/>
            <a:chExt cx="18400000" cy="7516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2826389"/>
              <a:ext cx="18400000" cy="7516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551" y="3538145"/>
            <a:ext cx="13351878" cy="6151139"/>
            <a:chOff x="4019551" y="3538145"/>
            <a:chExt cx="13351878" cy="61511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551" y="3538145"/>
              <a:ext cx="13351878" cy="61511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048" y="542926"/>
            <a:ext cx="346749" cy="3379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429" y="542926"/>
            <a:ext cx="2111153" cy="338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45715" y="542926"/>
            <a:ext cx="910448" cy="3379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335" y="1408630"/>
            <a:ext cx="3429879" cy="7775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80519" y="1816372"/>
            <a:ext cx="5066667" cy="70573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80519" y="6064605"/>
            <a:ext cx="5066667" cy="47900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1429" y="4759981"/>
            <a:ext cx="2562771" cy="48010"/>
            <a:chOff x="571429" y="4759981"/>
            <a:chExt cx="2562771" cy="480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71429" y="4759981"/>
              <a:ext cx="2562771" cy="480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5340092"/>
            <a:ext cx="2562771" cy="48010"/>
            <a:chOff x="571429" y="5340092"/>
            <a:chExt cx="2562771" cy="480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71429" y="5340092"/>
              <a:ext cx="2562771" cy="48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5920203"/>
            <a:ext cx="2562771" cy="48010"/>
            <a:chOff x="571429" y="5920203"/>
            <a:chExt cx="2562771" cy="480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571429" y="5920203"/>
              <a:ext cx="2562771" cy="48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6500315"/>
            <a:ext cx="2562771" cy="48010"/>
            <a:chOff x="571429" y="6500315"/>
            <a:chExt cx="2562771" cy="480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571429" y="6500315"/>
              <a:ext cx="2562771" cy="48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1429" y="7858395"/>
            <a:ext cx="2562771" cy="48010"/>
            <a:chOff x="571429" y="7858395"/>
            <a:chExt cx="2562771" cy="480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571429" y="7858395"/>
              <a:ext cx="2562771" cy="480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1429" y="8445149"/>
            <a:ext cx="2562771" cy="48010"/>
            <a:chOff x="571429" y="8445149"/>
            <a:chExt cx="2562771" cy="480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571429" y="8445149"/>
              <a:ext cx="2562771" cy="480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1429" y="9031903"/>
            <a:ext cx="2562771" cy="48010"/>
            <a:chOff x="571429" y="9031903"/>
            <a:chExt cx="2562771" cy="480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571429" y="9031903"/>
              <a:ext cx="2562771" cy="480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98413" y="3705948"/>
            <a:ext cx="1476991" cy="1303098"/>
            <a:chOff x="4898413" y="3705948"/>
            <a:chExt cx="1476991" cy="130309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691909" y="4325551"/>
              <a:ext cx="1278094" cy="88896"/>
              <a:chOff x="5691909" y="4325551"/>
              <a:chExt cx="1278094" cy="8889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5691909" y="4325551"/>
                <a:ext cx="1278094" cy="8889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898413" y="3705948"/>
              <a:ext cx="1432544" cy="66667"/>
              <a:chOff x="4898413" y="3705948"/>
              <a:chExt cx="1432544" cy="6666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898413" y="3705948"/>
                <a:ext cx="1432544" cy="666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797792" y="3705948"/>
            <a:ext cx="292493" cy="938812"/>
            <a:chOff x="9797792" y="3705948"/>
            <a:chExt cx="292493" cy="93881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385336" y="4143409"/>
              <a:ext cx="913808" cy="88896"/>
              <a:chOff x="9385336" y="4143409"/>
              <a:chExt cx="913808" cy="8889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6200000">
                <a:off x="9385336" y="4143409"/>
                <a:ext cx="913808" cy="8889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5860" y="3705948"/>
              <a:ext cx="254426" cy="66667"/>
              <a:chOff x="9835860" y="3705948"/>
              <a:chExt cx="254426" cy="6666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835860" y="3705948"/>
                <a:ext cx="254426" cy="6666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2722490" y="3705948"/>
            <a:ext cx="289350" cy="1303098"/>
            <a:chOff x="12722490" y="3705948"/>
            <a:chExt cx="289350" cy="130309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127891" y="4325551"/>
              <a:ext cx="1278094" cy="88896"/>
              <a:chOff x="12127891" y="4325551"/>
              <a:chExt cx="1278094" cy="8889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6200000">
                <a:off x="12127891" y="4325551"/>
                <a:ext cx="1278094" cy="8889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757414" y="3705948"/>
              <a:ext cx="254426" cy="66667"/>
              <a:chOff x="12757414" y="3705948"/>
              <a:chExt cx="254426" cy="6666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757414" y="3705948"/>
                <a:ext cx="254426" cy="6666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4941538" y="3705948"/>
            <a:ext cx="1020367" cy="1389290"/>
            <a:chOff x="14941538" y="3705948"/>
            <a:chExt cx="1020367" cy="138929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4303843" y="4368647"/>
              <a:ext cx="1364286" cy="88896"/>
              <a:chOff x="14303843" y="4368647"/>
              <a:chExt cx="1364286" cy="8889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6200000">
                <a:off x="14303843" y="4368647"/>
                <a:ext cx="1364286" cy="8889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979643" y="3705948"/>
              <a:ext cx="982261" cy="66667"/>
              <a:chOff x="14979643" y="3705948"/>
              <a:chExt cx="982261" cy="6666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14979643" y="3705948"/>
                <a:ext cx="982261" cy="66667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267151" y="5454427"/>
            <a:ext cx="694754" cy="503093"/>
            <a:chOff x="15267151" y="5454427"/>
            <a:chExt cx="694754" cy="50309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5072146" y="5649432"/>
              <a:ext cx="478907" cy="88896"/>
              <a:chOff x="15072146" y="5649432"/>
              <a:chExt cx="478907" cy="88896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16200000">
                <a:off x="15072146" y="5649432"/>
                <a:ext cx="478907" cy="8889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5301587" y="5890852"/>
              <a:ext cx="660317" cy="66667"/>
              <a:chOff x="15301587" y="5890852"/>
              <a:chExt cx="660317" cy="66667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10800000">
                <a:off x="15301587" y="5890852"/>
                <a:ext cx="660317" cy="66667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5099567" y="7696895"/>
            <a:ext cx="2592026" cy="445539"/>
            <a:chOff x="5099567" y="7696895"/>
            <a:chExt cx="2592026" cy="445539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6413499" y="7696895"/>
              <a:ext cx="1278094" cy="88896"/>
              <a:chOff x="6413499" y="7696895"/>
              <a:chExt cx="1278094" cy="88896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413499" y="7696895"/>
                <a:ext cx="1278094" cy="88896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5099567" y="8075767"/>
              <a:ext cx="1313932" cy="66667"/>
              <a:chOff x="5099567" y="8075767"/>
              <a:chExt cx="1313932" cy="6666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099567" y="8075767"/>
                <a:ext cx="1313932" cy="6666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6217309" y="7891429"/>
              <a:ext cx="382857" cy="66667"/>
              <a:chOff x="6217309" y="7891429"/>
              <a:chExt cx="382857" cy="6666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6200000">
                <a:off x="6217309" y="7891429"/>
                <a:ext cx="382857" cy="66667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9635874" y="6821283"/>
            <a:ext cx="454412" cy="1321151"/>
            <a:chOff x="9635874" y="6821283"/>
            <a:chExt cx="454412" cy="1321151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9031439" y="7425717"/>
              <a:ext cx="1297765" cy="88896"/>
              <a:chOff x="9031439" y="7425717"/>
              <a:chExt cx="1297765" cy="88896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16200000">
                <a:off x="9031439" y="7425717"/>
                <a:ext cx="1297765" cy="8889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9680322" y="8075767"/>
              <a:ext cx="409964" cy="66667"/>
              <a:chOff x="9680322" y="8075767"/>
              <a:chExt cx="409964" cy="66667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680322" y="8075767"/>
                <a:ext cx="409964" cy="66667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12893919" y="6350476"/>
            <a:ext cx="117922" cy="1791958"/>
            <a:chOff x="12893919" y="6350476"/>
            <a:chExt cx="117922" cy="1791958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2054081" y="7190314"/>
              <a:ext cx="1768571" cy="88896"/>
              <a:chOff x="12054081" y="7190314"/>
              <a:chExt cx="1768571" cy="88896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16200000">
                <a:off x="12054081" y="7190314"/>
                <a:ext cx="1768571" cy="88896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2930657" y="8075767"/>
              <a:ext cx="81183" cy="66667"/>
              <a:chOff x="12930657" y="8075767"/>
              <a:chExt cx="81183" cy="66667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2930657" y="8075767"/>
                <a:ext cx="81183" cy="66667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14116124" y="6952381"/>
            <a:ext cx="1845781" cy="1190044"/>
            <a:chOff x="14116124" y="6952381"/>
            <a:chExt cx="1845781" cy="1190044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3841524" y="7226981"/>
              <a:ext cx="638095" cy="88896"/>
              <a:chOff x="13841524" y="7226981"/>
              <a:chExt cx="638095" cy="88896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16200000">
                <a:off x="13841524" y="7226981"/>
                <a:ext cx="638095" cy="8889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151299" y="7548427"/>
              <a:ext cx="915368" cy="66667"/>
              <a:chOff x="14151299" y="7548427"/>
              <a:chExt cx="915368" cy="66667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4151299" y="7548427"/>
                <a:ext cx="915368" cy="66667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047619" y="8075758"/>
              <a:ext cx="914286" cy="66667"/>
              <a:chOff x="15047619" y="8075758"/>
              <a:chExt cx="914286" cy="66667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5047619" y="8075758"/>
                <a:ext cx="914286" cy="66667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4784985" y="7812093"/>
              <a:ext cx="543233" cy="66667"/>
              <a:chOff x="14784985" y="7812093"/>
              <a:chExt cx="543233" cy="66667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5400000">
                <a:off x="14784985" y="7812093"/>
                <a:ext cx="543233" cy="66667"/>
              </a:xfrm>
              <a:prstGeom prst="rect">
                <a:avLst/>
              </a:prstGeom>
            </p:spPr>
          </p:pic>
        </p:grpSp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324039" y="3993391"/>
            <a:ext cx="1611925" cy="1326885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310706" y="3546429"/>
            <a:ext cx="510848" cy="399027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324039" y="8363210"/>
            <a:ext cx="1611672" cy="1326885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4310706" y="7916248"/>
            <a:ext cx="708475" cy="399027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6052763" y="3993391"/>
            <a:ext cx="1690737" cy="1326885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039399" y="3546426"/>
            <a:ext cx="526632" cy="398554"/>
          </a:xfrm>
          <a:prstGeom prst="rect">
            <a:avLst/>
          </a:prstGeom>
        </p:spPr>
      </p:pic>
      <p:pic>
        <p:nvPicPr>
          <p:cNvPr id="128" name="Object 12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6052763" y="6178306"/>
            <a:ext cx="1611672" cy="1326885"/>
          </a:xfrm>
          <a:prstGeom prst="rect">
            <a:avLst/>
          </a:prstGeom>
        </p:spPr>
      </p:pic>
      <p:pic>
        <p:nvPicPr>
          <p:cNvPr id="129" name="Object 12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6039429" y="5731333"/>
            <a:ext cx="526159" cy="396265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052763" y="8363210"/>
            <a:ext cx="1611672" cy="1326885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6039429" y="7916239"/>
            <a:ext cx="1123934" cy="399027"/>
          </a:xfrm>
          <a:prstGeom prst="rect">
            <a:avLst/>
          </a:prstGeom>
        </p:spPr>
      </p:pic>
      <p:pic>
        <p:nvPicPr>
          <p:cNvPr id="132" name="Object 13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0188382" y="3993391"/>
            <a:ext cx="1605681" cy="1326885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175048" y="3546429"/>
            <a:ext cx="512031" cy="398554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0188382" y="8363210"/>
            <a:ext cx="1605428" cy="1326885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0175048" y="7916239"/>
            <a:ext cx="925044" cy="399027"/>
          </a:xfrm>
          <a:prstGeom prst="rect">
            <a:avLst/>
          </a:prstGeom>
        </p:spPr>
      </p:pic>
      <p:pic>
        <p:nvPicPr>
          <p:cNvPr id="136" name="Object 13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120572" y="3993391"/>
            <a:ext cx="1611925" cy="1326885"/>
          </a:xfrm>
          <a:prstGeom prst="rect">
            <a:avLst/>
          </a:prstGeom>
        </p:spPr>
      </p:pic>
      <p:pic>
        <p:nvPicPr>
          <p:cNvPr id="137" name="Object 13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3107239" y="3546429"/>
            <a:ext cx="526632" cy="398554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3120572" y="8363210"/>
            <a:ext cx="1605330" cy="1326885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3107239" y="7916239"/>
            <a:ext cx="1123934" cy="399027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6146847" y="5028571"/>
            <a:ext cx="368219" cy="368219"/>
            <a:chOff x="6146847" y="5028571"/>
            <a:chExt cx="368219" cy="36821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146847" y="5028571"/>
              <a:ext cx="368219" cy="368219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9658131" y="4660352"/>
            <a:ext cx="368219" cy="368219"/>
            <a:chOff x="9658131" y="4660352"/>
            <a:chExt cx="368219" cy="368219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658131" y="4660352"/>
              <a:ext cx="368219" cy="368219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2582829" y="5028571"/>
            <a:ext cx="368219" cy="368219"/>
            <a:chOff x="12582829" y="5028571"/>
            <a:chExt cx="368219" cy="368219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582829" y="5028571"/>
              <a:ext cx="368219" cy="368219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4801876" y="5095238"/>
            <a:ext cx="368219" cy="368219"/>
            <a:chOff x="14801876" y="5095238"/>
            <a:chExt cx="368219" cy="368219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801876" y="5095238"/>
              <a:ext cx="368219" cy="368219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5127490" y="5072881"/>
            <a:ext cx="368219" cy="368219"/>
            <a:chOff x="15127490" y="5072881"/>
            <a:chExt cx="368219" cy="368219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127490" y="5072881"/>
              <a:ext cx="368219" cy="368219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7692844" y="7557233"/>
            <a:ext cx="368219" cy="368219"/>
            <a:chOff x="7692844" y="7557233"/>
            <a:chExt cx="368219" cy="368219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692844" y="7557233"/>
              <a:ext cx="368219" cy="368219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9496212" y="6374638"/>
            <a:ext cx="368219" cy="368219"/>
            <a:chOff x="9496212" y="6374638"/>
            <a:chExt cx="368219" cy="368219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496212" y="6374638"/>
              <a:ext cx="368219" cy="36821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2754257" y="5907229"/>
            <a:ext cx="368219" cy="368219"/>
            <a:chOff x="12754257" y="5907229"/>
            <a:chExt cx="368219" cy="368219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754257" y="5907229"/>
              <a:ext cx="368219" cy="368219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3976462" y="6529294"/>
            <a:ext cx="368219" cy="368219"/>
            <a:chOff x="13976462" y="6529294"/>
            <a:chExt cx="368219" cy="368219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3976462" y="6529294"/>
              <a:ext cx="368219" cy="368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542926"/>
            <a:ext cx="351029" cy="3379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29" y="542926"/>
            <a:ext cx="1959688" cy="37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45715" y="542926"/>
            <a:ext cx="910448" cy="3379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96212" y="7629876"/>
            <a:ext cx="8199359" cy="2043650"/>
            <a:chOff x="9496212" y="7629876"/>
            <a:chExt cx="8199359" cy="2043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6212" y="7629876"/>
              <a:ext cx="8199359" cy="20436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049" y="2745030"/>
            <a:ext cx="2381065" cy="4871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75511" y="2845343"/>
            <a:ext cx="2509243" cy="3298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4822" y="3303643"/>
            <a:ext cx="8106906" cy="23160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5717" y="6782660"/>
            <a:ext cx="4166636" cy="12983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2858" y="7071963"/>
            <a:ext cx="3370252" cy="616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5717" y="8593679"/>
            <a:ext cx="4288421" cy="12983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22858" y="8883829"/>
            <a:ext cx="3370252" cy="6167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2394" y="5224505"/>
            <a:ext cx="7623303" cy="63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96212" y="3080583"/>
            <a:ext cx="3976639" cy="2011674"/>
            <a:chOff x="9496212" y="3080583"/>
            <a:chExt cx="3976639" cy="20116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96212" y="3080583"/>
              <a:ext cx="3976639" cy="20116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6212" y="5355229"/>
            <a:ext cx="3976639" cy="2011674"/>
            <a:chOff x="9496212" y="5355229"/>
            <a:chExt cx="3976639" cy="20116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96212" y="5355229"/>
              <a:ext cx="3976639" cy="2011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18932" y="3080583"/>
            <a:ext cx="3976639" cy="2011674"/>
            <a:chOff x="13718932" y="3080583"/>
            <a:chExt cx="3976639" cy="20116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18932" y="3080583"/>
              <a:ext cx="3976639" cy="20116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18932" y="5355229"/>
            <a:ext cx="3976639" cy="2011674"/>
            <a:chOff x="13718932" y="5355229"/>
            <a:chExt cx="3976639" cy="20116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18932" y="5355229"/>
              <a:ext cx="3976639" cy="20116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6446781"/>
            <a:ext cx="7681584" cy="48010"/>
            <a:chOff x="571429" y="6446781"/>
            <a:chExt cx="7681584" cy="480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571429" y="6446781"/>
              <a:ext cx="7681584" cy="48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1429" y="8258651"/>
            <a:ext cx="7681584" cy="48010"/>
            <a:chOff x="571429" y="8258651"/>
            <a:chExt cx="7681584" cy="480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571429" y="8258651"/>
              <a:ext cx="7681584" cy="4801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3335" y="1408630"/>
            <a:ext cx="2251115" cy="7765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79813" y="5819318"/>
            <a:ext cx="2296997" cy="158401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24692" y="5579991"/>
            <a:ext cx="1027137" cy="48712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40575" y="5819318"/>
            <a:ext cx="2407475" cy="159092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956287" y="5579991"/>
            <a:ext cx="1369753" cy="48712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695922" y="3544676"/>
            <a:ext cx="1964790" cy="158401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217715" y="3299763"/>
            <a:ext cx="1950883" cy="4870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247347" y="3539097"/>
            <a:ext cx="2146448" cy="158401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721722" y="4177186"/>
            <a:ext cx="815825" cy="64255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013593" y="3299767"/>
            <a:ext cx="763478" cy="46194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111337" y="8093966"/>
            <a:ext cx="6386149" cy="177244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623715" y="7854639"/>
            <a:ext cx="1586541" cy="48712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001584" y="6447882"/>
            <a:ext cx="815825" cy="6425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06024" y="2773601"/>
            <a:ext cx="2289430" cy="4874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542926"/>
            <a:ext cx="353344" cy="3379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429" y="542926"/>
            <a:ext cx="1238773" cy="338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45715" y="542926"/>
            <a:ext cx="910448" cy="3379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335" y="1408630"/>
            <a:ext cx="1001757" cy="7746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049" y="2773601"/>
            <a:ext cx="1432154" cy="487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9525" y="3351934"/>
            <a:ext cx="5295353" cy="12906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33488" y="5531944"/>
            <a:ext cx="11171274" cy="4159185"/>
            <a:chOff x="6533488" y="5531944"/>
            <a:chExt cx="11171274" cy="41591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33488" y="5531944"/>
              <a:ext cx="11171274" cy="41591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45338" y="5989359"/>
            <a:ext cx="3244355" cy="3244355"/>
            <a:chOff x="6945338" y="5989359"/>
            <a:chExt cx="3244355" cy="3244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5338" y="5989359"/>
              <a:ext cx="3244355" cy="3244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7790" y="6171803"/>
            <a:ext cx="378057" cy="378057"/>
            <a:chOff x="11287790" y="6171803"/>
            <a:chExt cx="378057" cy="3780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7790" y="6171803"/>
              <a:ext cx="378057" cy="3780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12477" y="6235658"/>
            <a:ext cx="5083625" cy="67096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8668" y="5892371"/>
            <a:ext cx="1385490" cy="4234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87790" y="7422508"/>
            <a:ext cx="378057" cy="378057"/>
            <a:chOff x="11287790" y="7422508"/>
            <a:chExt cx="378057" cy="3780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87790" y="7422508"/>
              <a:ext cx="378057" cy="3780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50572" y="7486363"/>
            <a:ext cx="5083625" cy="6709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46763" y="7143076"/>
            <a:ext cx="1431582" cy="4234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87790" y="8673213"/>
            <a:ext cx="378057" cy="378057"/>
            <a:chOff x="11287790" y="8673213"/>
            <a:chExt cx="378057" cy="3780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87790" y="8673213"/>
              <a:ext cx="378057" cy="37805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50572" y="8737067"/>
            <a:ext cx="5083625" cy="67096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46763" y="8393782"/>
            <a:ext cx="1438291" cy="4234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3300000">
            <a:off x="7037950" y="5750750"/>
            <a:ext cx="3622277" cy="36222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3900000">
            <a:off x="6658588" y="6069072"/>
            <a:ext cx="3622277" cy="362227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10800000">
            <a:off x="6554204" y="5598225"/>
            <a:ext cx="3622277" cy="36222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30295" y="6574317"/>
            <a:ext cx="2074441" cy="2074441"/>
            <a:chOff x="7530295" y="6574317"/>
            <a:chExt cx="2074441" cy="20744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93075" y="5537096"/>
              <a:ext cx="4148881" cy="414888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30295" y="6574317"/>
              <a:ext cx="2074441" cy="207444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90966" y="7383606"/>
            <a:ext cx="1366347" cy="4877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58120" y="5490041"/>
            <a:ext cx="1129741" cy="48731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69525" y="6068372"/>
            <a:ext cx="5324748" cy="340033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491584" y="2773601"/>
            <a:ext cx="1179230" cy="48770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503013" y="3351934"/>
            <a:ext cx="5324748" cy="157216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75239" y="4599620"/>
            <a:ext cx="3970561" cy="2982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75239" y="9455582"/>
            <a:ext cx="3827830" cy="29827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541750" y="4011908"/>
            <a:ext cx="700081" cy="30722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199940" y="3800807"/>
            <a:ext cx="5301228" cy="125633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41750" y="4563967"/>
            <a:ext cx="702107" cy="30722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327906" y="3306858"/>
            <a:ext cx="2221477" cy="40684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399620" y="4011905"/>
            <a:ext cx="299170" cy="29396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497144" y="3355744"/>
            <a:ext cx="1813945" cy="32981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5829810" y="4011905"/>
            <a:ext cx="607961" cy="29568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447239" y="4563963"/>
            <a:ext cx="308194" cy="29568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024763" y="4563963"/>
            <a:ext cx="607900" cy="2956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2022-06-30T12:36:57Z</dcterms:created>
  <dcterms:modified xsi:type="dcterms:W3CDTF">2022-06-30T12:36:57Z</dcterms:modified>
</cp:coreProperties>
</file>